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5" r:id="rId5"/>
    <p:sldId id="269" r:id="rId6"/>
    <p:sldId id="272" r:id="rId7"/>
    <p:sldId id="270" r:id="rId8"/>
    <p:sldId id="271" r:id="rId9"/>
    <p:sldId id="273" r:id="rId10"/>
    <p:sldId id="274" r:id="rId11"/>
    <p:sldId id="275" r:id="rId12"/>
    <p:sldId id="276" r:id="rId13"/>
    <p:sldId id="266" r:id="rId14"/>
    <p:sldId id="267" r:id="rId15"/>
    <p:sldId id="264" r:id="rId16"/>
    <p:sldId id="262" r:id="rId17"/>
    <p:sldId id="259" r:id="rId18"/>
    <p:sldId id="261" r:id="rId19"/>
    <p:sldId id="260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21623" r="14926"/>
          <a:stretch/>
        </p:blipFill>
        <p:spPr>
          <a:xfrm>
            <a:off x="0" y="1676400"/>
            <a:ext cx="8305800" cy="4572000"/>
          </a:xfrm>
        </p:spPr>
      </p:pic>
    </p:spTree>
    <p:extLst>
      <p:ext uri="{BB962C8B-B14F-4D97-AF65-F5344CB8AC3E}">
        <p14:creationId xmlns:p14="http://schemas.microsoft.com/office/powerpoint/2010/main" val="173120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7" t="22270" r="18182"/>
          <a:stretch/>
        </p:blipFill>
        <p:spPr>
          <a:xfrm>
            <a:off x="457200" y="1752600"/>
            <a:ext cx="7733396" cy="4389979"/>
          </a:xfrm>
        </p:spPr>
      </p:pic>
    </p:spTree>
    <p:extLst>
      <p:ext uri="{BB962C8B-B14F-4D97-AF65-F5344CB8AC3E}">
        <p14:creationId xmlns:p14="http://schemas.microsoft.com/office/powerpoint/2010/main" val="225873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" t="20653" r="15273"/>
          <a:stretch/>
        </p:blipFill>
        <p:spPr>
          <a:xfrm>
            <a:off x="304800" y="1676400"/>
            <a:ext cx="8077200" cy="4466179"/>
          </a:xfrm>
        </p:spPr>
      </p:pic>
      <p:sp>
        <p:nvSpPr>
          <p:cNvPr id="6" name="Oval 5"/>
          <p:cNvSpPr/>
          <p:nvPr/>
        </p:nvSpPr>
        <p:spPr>
          <a:xfrm>
            <a:off x="6705600" y="2362200"/>
            <a:ext cx="6858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2211404">
            <a:off x="7556043" y="974570"/>
            <a:ext cx="297724" cy="1442490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7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9" t="50085" r="35639" b="43662"/>
          <a:stretch/>
        </p:blipFill>
        <p:spPr>
          <a:xfrm>
            <a:off x="921328" y="2387599"/>
            <a:ext cx="5791200" cy="81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61184" r="28333" b="29384"/>
          <a:stretch/>
        </p:blipFill>
        <p:spPr>
          <a:xfrm>
            <a:off x="0" y="3657600"/>
            <a:ext cx="7620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7620000" cy="4495800"/>
          </a:xfrm>
        </p:spPr>
        <p:txBody>
          <a:bodyPr/>
          <a:lstStyle/>
          <a:p>
            <a:r>
              <a:rPr lang="en-US" dirty="0" smtClean="0"/>
              <a:t>Where,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8458200" cy="2819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Experimental Analysis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21946" r="15407"/>
          <a:stretch/>
        </p:blipFill>
        <p:spPr>
          <a:xfrm>
            <a:off x="0" y="1600200"/>
            <a:ext cx="8305800" cy="4724399"/>
          </a:xfrm>
        </p:spPr>
      </p:pic>
    </p:spTree>
    <p:extLst>
      <p:ext uri="{BB962C8B-B14F-4D97-AF65-F5344CB8AC3E}">
        <p14:creationId xmlns:p14="http://schemas.microsoft.com/office/powerpoint/2010/main" val="328921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0976" r="23091"/>
          <a:stretch/>
        </p:blipFill>
        <p:spPr>
          <a:xfrm>
            <a:off x="152400" y="1600200"/>
            <a:ext cx="7635365" cy="4542379"/>
          </a:xfrm>
        </p:spPr>
      </p:pic>
    </p:spTree>
    <p:extLst>
      <p:ext uri="{BB962C8B-B14F-4D97-AF65-F5344CB8AC3E}">
        <p14:creationId xmlns:p14="http://schemas.microsoft.com/office/powerpoint/2010/main" val="27615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" t="21490" r="17172" b="970"/>
          <a:stretch/>
        </p:blipFill>
        <p:spPr>
          <a:xfrm>
            <a:off x="0" y="1447800"/>
            <a:ext cx="8153400" cy="4653215"/>
          </a:xfrm>
        </p:spPr>
      </p:pic>
    </p:spTree>
    <p:extLst>
      <p:ext uri="{BB962C8B-B14F-4D97-AF65-F5344CB8AC3E}">
        <p14:creationId xmlns:p14="http://schemas.microsoft.com/office/powerpoint/2010/main" val="316361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3"/>
          <a:stretch/>
        </p:blipFill>
        <p:spPr>
          <a:xfrm>
            <a:off x="457200" y="1858421"/>
            <a:ext cx="7439891" cy="42841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21569" r="17424"/>
          <a:stretch/>
        </p:blipFill>
        <p:spPr>
          <a:xfrm>
            <a:off x="152400" y="1524000"/>
            <a:ext cx="74675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t="21623" r="23456"/>
          <a:stretch/>
        </p:blipFill>
        <p:spPr>
          <a:xfrm>
            <a:off x="228601" y="1752601"/>
            <a:ext cx="7820234" cy="4389978"/>
          </a:xfrm>
        </p:spPr>
      </p:pic>
    </p:spTree>
    <p:extLst>
      <p:ext uri="{BB962C8B-B14F-4D97-AF65-F5344CB8AC3E}">
        <p14:creationId xmlns:p14="http://schemas.microsoft.com/office/powerpoint/2010/main" val="4053150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360</TotalTime>
  <Words>411</Words>
  <Application>Microsoft Office PowerPoint</Application>
  <PresentationFormat>On-screen Show (4:3)</PresentationFormat>
  <Paragraphs>72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Particle Swarm Optimization (PSO)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</vt:lpstr>
      <vt:lpstr>Experimental Analysis 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30</cp:revision>
  <dcterms:created xsi:type="dcterms:W3CDTF">2020-06-07T05:17:02Z</dcterms:created>
  <dcterms:modified xsi:type="dcterms:W3CDTF">2020-06-09T10:46:28Z</dcterms:modified>
</cp:coreProperties>
</file>